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7" r:id="rId6"/>
    <p:sldId id="268" r:id="rId7"/>
    <p:sldId id="278" r:id="rId8"/>
    <p:sldId id="269" r:id="rId9"/>
    <p:sldId id="275" r:id="rId10"/>
    <p:sldId id="270" r:id="rId11"/>
    <p:sldId id="277" r:id="rId12"/>
    <p:sldId id="271" r:id="rId13"/>
    <p:sldId id="272" r:id="rId14"/>
    <p:sldId id="279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jól működő, egyszerűen felügyelhető hálózatot hoznánk létre az iskola összes tagjának és új dolgokkal gazdagodna az iskola.</a:t>
            </a:r>
          </a:p>
          <a:p>
            <a:r>
              <a:rPr lang="hu-HU" dirty="0"/>
              <a:t>Modernizált iskola lenne az új interaktív táblákkal, számítógépekkel és nyomtatókkal de főleg a szerverszoba lenne leginkább felújítva ami csak jót tesz az iskolának.</a:t>
            </a:r>
          </a:p>
          <a:p>
            <a:r>
              <a:rPr lang="hu-HU" dirty="0"/>
              <a:t>Az álltalunk kiválasztott dolgokkal pénzügyileg jobban jönnének ki és </a:t>
            </a:r>
            <a:r>
              <a:rPr lang="hu-HU" dirty="0" err="1"/>
              <a:t>megbizhatóan</a:t>
            </a:r>
            <a:r>
              <a:rPr lang="hu-HU" dirty="0"/>
              <a:t> kiválasztott dolgok nem mennének tönkre mint egy elhamarkodott döntésnél választott termék.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hogy végig nézte.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314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célja, hogy egy jól működő és gyors hálózatot hozzunk létre az iskolában, amire a diákok, tanárok és a vendégek is fel tudnak csatlakozni külön hozzáférési hitelesítővel.</a:t>
            </a:r>
          </a:p>
          <a:p>
            <a:r>
              <a:rPr lang="hu-HU" dirty="0"/>
              <a:t>A szerver szobában új gépek lesznek ami elősegíti  a hálózat kiépítését és üzemelését. Majd az új eszközök jobb internet elérést és erősebb tűzfallal lesz védve, hogy semmilyen adat ne kerüljön ki az intézetből.</a:t>
            </a:r>
          </a:p>
          <a:p>
            <a:r>
              <a:rPr lang="hu-HU" dirty="0"/>
              <a:t>Minden terembe </a:t>
            </a:r>
            <a:r>
              <a:rPr lang="hu-HU" dirty="0" err="1"/>
              <a:t>wifi</a:t>
            </a:r>
            <a:r>
              <a:rPr lang="hu-HU" dirty="0"/>
              <a:t> csatlakozási pontokat alakítunk ki hogy minden terembe erős és gyors internet elérés legyen a tanároknak, diákoknak és vendégeknek egyaránt.</a:t>
            </a:r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 FA topológiát építünk ki, ami azt jelenti, hogy egy </a:t>
            </a:r>
            <a:r>
              <a:rPr lang="hu-HU" dirty="0" err="1"/>
              <a:t>switchből</a:t>
            </a:r>
            <a:r>
              <a:rPr lang="hu-HU" dirty="0"/>
              <a:t> megy ki az összes kábel egy eszközbe.</a:t>
            </a:r>
          </a:p>
          <a:p>
            <a:r>
              <a:rPr lang="hu-HU" dirty="0"/>
              <a:t>A szerverszobában egy szervergépet alakítunk ki amiből az összes terembe, tanári szobába és az igazgatóiba kábelt vezetünk el amire az </a:t>
            </a:r>
            <a:r>
              <a:rPr lang="hu-HU" dirty="0" err="1"/>
              <a:t>accespointokat</a:t>
            </a:r>
            <a:r>
              <a:rPr lang="hu-HU" dirty="0"/>
              <a:t> fogjuk telepíteni. Három hálózatot hozzunk létre, hogy a diákok, tanárok és vendégek külön hálózathoz tudjanak csatlakozni.</a:t>
            </a:r>
          </a:p>
          <a:p>
            <a:r>
              <a:rPr lang="hu-HU" dirty="0"/>
              <a:t>Hét terembe is duplán vezetünk kábelt mivel interaktív tábla is kerül, amin hatékonyabban fognak tanulni a diákok.</a:t>
            </a:r>
          </a:p>
          <a:p>
            <a:r>
              <a:rPr lang="hu-HU" dirty="0"/>
              <a:t>A kettő tanári szobába kerül kettő-kettő nyomtató és számítógép és az igazgatói szobába is kerül nyomtató, </a:t>
            </a:r>
            <a:r>
              <a:rPr lang="hu-HU" dirty="0">
                <a:solidFill>
                  <a:schemeClr val="tx1"/>
                </a:solidFill>
              </a:rPr>
              <a:t>amik </a:t>
            </a:r>
            <a:r>
              <a:rPr lang="hu-HU" dirty="0" err="1">
                <a:solidFill>
                  <a:schemeClr val="tx1"/>
                </a:solidFill>
              </a:rPr>
              <a:t>wifisek</a:t>
            </a:r>
            <a:r>
              <a:rPr lang="hu-HU" dirty="0">
                <a:solidFill>
                  <a:schemeClr val="tx1"/>
                </a:solidFill>
              </a:rPr>
              <a:t>, hogy könnyebb legyen a nyomtatás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7491" y="182241"/>
            <a:ext cx="9601200" cy="4334164"/>
          </a:xfrm>
        </p:spPr>
        <p:txBody>
          <a:bodyPr/>
          <a:lstStyle/>
          <a:p>
            <a:r>
              <a:rPr lang="hu-HU" dirty="0"/>
              <a:t>Azért ezt a topológiát választottuk mert a szerverszoba és a tantermek ezt az elhelyezkedést indokolják</a:t>
            </a:r>
          </a:p>
          <a:p>
            <a:r>
              <a:rPr lang="hu-HU" dirty="0"/>
              <a:t>A szerverszoba az épület központi részén </a:t>
            </a:r>
            <a:r>
              <a:rPr lang="hu-HU" dirty="0" err="1"/>
              <a:t>helyeszkedik</a:t>
            </a:r>
            <a:r>
              <a:rPr lang="hu-HU" dirty="0"/>
              <a:t> el, a tantermek innen nézve mindkét irányba közel azonos mennyiségben találhatóak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37" y="2139052"/>
            <a:ext cx="1101436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Eszközök:</a:t>
            </a:r>
          </a:p>
          <a:p>
            <a:r>
              <a:rPr lang="hu-HU" dirty="0" err="1"/>
              <a:t>Router</a:t>
            </a:r>
            <a:r>
              <a:rPr lang="hu-HU" dirty="0"/>
              <a:t>: A MIKROTIK </a:t>
            </a:r>
            <a:r>
              <a:rPr lang="hu-HU" dirty="0" err="1"/>
              <a:t>Router</a:t>
            </a:r>
            <a:r>
              <a:rPr lang="hu-HU" dirty="0"/>
              <a:t> </a:t>
            </a:r>
            <a:r>
              <a:rPr lang="hu-HU" dirty="0" err="1"/>
              <a:t>RouterBOARD</a:t>
            </a:r>
            <a:r>
              <a:rPr lang="hu-HU" dirty="0"/>
              <a:t> </a:t>
            </a:r>
            <a:r>
              <a:rPr lang="hu-HU" dirty="0" err="1"/>
              <a:t>router</a:t>
            </a:r>
            <a:r>
              <a:rPr lang="hu-HU" dirty="0"/>
              <a:t> biztosítja az internetkapcsolatot és az alhálózatok közötti forgalomirányítást.</a:t>
            </a:r>
          </a:p>
          <a:p>
            <a:r>
              <a:rPr lang="hu-HU" dirty="0" err="1"/>
              <a:t>Switch</a:t>
            </a:r>
            <a:r>
              <a:rPr lang="hu-HU" dirty="0"/>
              <a:t>: A TP-Link TL-SG3428 a fő kapcsolódási pont az eszközök és az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között.</a:t>
            </a:r>
          </a:p>
          <a:p>
            <a:r>
              <a:rPr lang="hu-HU" dirty="0"/>
              <a:t>Access </a:t>
            </a:r>
            <a:r>
              <a:rPr lang="hu-HU" dirty="0" err="1"/>
              <a:t>Pointok</a:t>
            </a:r>
            <a:r>
              <a:rPr lang="hu-HU" dirty="0"/>
              <a:t>: 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felelősek a vezeték nélküli lefedettségért minden épületben.</a:t>
            </a:r>
            <a:br>
              <a:rPr lang="hu-HU" dirty="0"/>
            </a:b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Szoftverek:</a:t>
            </a:r>
          </a:p>
          <a:p>
            <a:r>
              <a:rPr lang="hu-HU" dirty="0"/>
              <a:t>DHCP szerver: Beállítjuk, hogy automatikus IP-címeket </a:t>
            </a:r>
            <a:r>
              <a:rPr lang="hu-HU" dirty="0" err="1"/>
              <a:t>osszon</a:t>
            </a:r>
            <a:r>
              <a:rPr lang="hu-HU" dirty="0"/>
              <a:t> ki  a diákok és tanárok számára.</a:t>
            </a:r>
          </a:p>
          <a:p>
            <a:r>
              <a:rPr lang="hu-HU" dirty="0"/>
              <a:t>DNS szerver: A belső hálózaton használjuk, hogy az eszközöket könnyebb azonosítsuk.</a:t>
            </a:r>
          </a:p>
          <a:p>
            <a:r>
              <a:rPr lang="hu-HU" dirty="0"/>
              <a:t>VPN: A tanárok számára állítsuk be, hogy </a:t>
            </a:r>
            <a:r>
              <a:rPr lang="hu-HU" dirty="0" err="1"/>
              <a:t>távolrol</a:t>
            </a:r>
            <a:r>
              <a:rPr lang="hu-HU" dirty="0"/>
              <a:t> is hozzáférjenek az iskolai hálózathoz.</a:t>
            </a:r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tűzfalon beállítottunk szűrőszabályokat, amelyek megakadályozzák a diákok és a vendégek hozzáférését a tanári,</a:t>
            </a:r>
            <a:r>
              <a:rPr lang="hu-HU" dirty="0">
                <a:solidFill>
                  <a:schemeClr val="tx1"/>
                </a:solidFill>
              </a:rPr>
              <a:t> és az </a:t>
            </a:r>
            <a:r>
              <a:rPr lang="hu-HU" dirty="0"/>
              <a:t>adminisztrációs szerverek hálózathoz. De a tanárok hozzá férnek a diákok hálózatához de a vendégekéhez nem.</a:t>
            </a:r>
          </a:p>
          <a:p>
            <a:r>
              <a:rPr lang="hu-HU" dirty="0"/>
              <a:t>WPA2-Enterprise titkosítást használunk a </a:t>
            </a:r>
            <a:r>
              <a:rPr lang="hu-HU" dirty="0" err="1"/>
              <a:t>Wi</a:t>
            </a:r>
            <a:r>
              <a:rPr lang="hu-HU" dirty="0"/>
              <a:t>-Fi hálózaton, amelyhez a diákok, tanárok és a vendégek saját csatlakozási hitelesítést kapnak.</a:t>
            </a:r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telepítése: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routert</a:t>
            </a:r>
            <a:r>
              <a:rPr lang="hu-HU" dirty="0"/>
              <a:t> és </a:t>
            </a:r>
            <a:r>
              <a:rPr lang="hu-HU" dirty="0" err="1"/>
              <a:t>switchet</a:t>
            </a:r>
            <a:r>
              <a:rPr lang="hu-HU" dirty="0"/>
              <a:t> a szerverszobában egy </a:t>
            </a:r>
            <a:r>
              <a:rPr lang="hu-HU" dirty="0" err="1"/>
              <a:t>rack</a:t>
            </a:r>
            <a:r>
              <a:rPr lang="hu-HU" dirty="0"/>
              <a:t> szekrénybe szereljük be és rendezzük el a kábeleket amiket majd minden terembe befogunk húzni.</a:t>
            </a:r>
          </a:p>
          <a:p>
            <a:r>
              <a:rPr lang="hu-HU" dirty="0" err="1"/>
              <a:t>Accespointok</a:t>
            </a:r>
            <a:r>
              <a:rPr lang="hu-HU" dirty="0"/>
              <a:t> telepítése: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minden teremben a fal tetején középre helyezzük fel, és kössük bele a kábelt. Azért kell középre tenni, hogy egységesen legyen távol </a:t>
            </a:r>
            <a:r>
              <a:rPr lang="hu-HU" dirty="0" err="1"/>
              <a:t>egymástol</a:t>
            </a:r>
            <a:r>
              <a:rPr lang="hu-HU" dirty="0"/>
              <a:t> nehogy össze zavarják egymást.</a:t>
            </a:r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konfigurálása: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routert</a:t>
            </a:r>
            <a:r>
              <a:rPr lang="hu-HU" dirty="0"/>
              <a:t> úgy konfiguráltuk, hogy külön alhálózatokat kezeljen a diákok, tanárok és vendégek számára.</a:t>
            </a:r>
          </a:p>
          <a:p>
            <a:r>
              <a:rPr lang="hu-HU" dirty="0"/>
              <a:t>A VLAN-ok létrehozása a </a:t>
            </a:r>
            <a:r>
              <a:rPr lang="hu-HU" dirty="0" err="1"/>
              <a:t>switchen</a:t>
            </a:r>
            <a:r>
              <a:rPr lang="hu-HU" dirty="0"/>
              <a:t> biztosítja, hogy a különböző hálózatok ne férjenek hozzá egymás forgalmához.</a:t>
            </a:r>
          </a:p>
          <a:p>
            <a:r>
              <a:rPr lang="hu-HU" dirty="0" err="1"/>
              <a:t>Wi</a:t>
            </a:r>
            <a:r>
              <a:rPr lang="hu-HU" dirty="0"/>
              <a:t>-Fi hálózat beállítása: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minden teremben megfelelő lefedettséget biztosítanak.</a:t>
            </a:r>
            <a:br>
              <a:rPr lang="hu-HU" dirty="0"/>
            </a:br>
            <a:r>
              <a:rPr lang="hu-HU" dirty="0"/>
              <a:t>Külön SSID van a diákoknak és a tanároknak, valamint egy külön vendég </a:t>
            </a:r>
            <a:r>
              <a:rPr lang="hu-HU" dirty="0" err="1"/>
              <a:t>Wi</a:t>
            </a:r>
            <a:r>
              <a:rPr lang="hu-HU" dirty="0"/>
              <a:t>-Fi hálózat.</a:t>
            </a:r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642</Words>
  <Application>Microsoft Office PowerPoint</Application>
  <PresentationFormat>Szélesvásznú</PresentationFormat>
  <Paragraphs>47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PowerPoint-bemutató</vt:lpstr>
      <vt:lpstr>Eszközök és szoftverek</vt:lpstr>
      <vt:lpstr>Eszközök és szoftverek</vt:lpstr>
      <vt:lpstr>Biztonsági beállítások</vt:lpstr>
      <vt:lpstr>Telepítés és konfiguráció</vt:lpstr>
      <vt:lpstr>Telepítés és konfigurálás</vt:lpstr>
      <vt:lpstr>Összegzés és konklúzió</vt:lpstr>
      <vt:lpstr>Köszönjük hogy végig nézte.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2024-10-03T05:53:29Z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